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F3C"/>
    <a:srgbClr val="E3E3E4"/>
    <a:srgbClr val="F8FDFE"/>
    <a:srgbClr val="26BC98"/>
    <a:srgbClr val="8CE8D3"/>
    <a:srgbClr val="527B8B"/>
    <a:srgbClr val="384A5F"/>
    <a:srgbClr val="528B7E"/>
    <a:srgbClr val="8CB8E8"/>
    <a:srgbClr val="385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238" y="1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7610-D48D-EE81-F984-4AA02FA3F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89F8-5C04-7E39-5227-A2D1F20DB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D4AF-DF42-D9DA-E15F-C41351D8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49FAB-7B9B-3ED5-5560-C43559AA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250FF-7B46-113A-C70E-F5A72C4E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4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ED5F-0467-395E-2BDD-30CB309C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A12AF-8481-0EEC-33FB-24836351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B873-AB4E-CDA9-A7B6-C5E8FDCC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7063E-5416-BA56-C748-D0D0F236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446EC-F011-8918-A351-D9C9CA01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3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C6920-1C9F-66DC-D5C4-915D5BC5F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4E800-D35D-06E7-7D9F-A0FE31FE3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59869-5654-A674-9B7C-B401C8FF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5FFF-D3E6-7563-80BE-16F7509B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9D0A8-4F58-5F7A-9596-5E894FAF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40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A57A-7EBC-6B04-F847-488D2C0E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DBD4-85CD-4BCD-1332-F4E906822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C831E-8EA5-EBAD-22EC-5FBF1376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DE5E8-4EE4-94AD-D20B-CDE4047C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2664-2848-8DA1-7691-4F1F1095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9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9A1E-DF71-EC4B-70CF-EBFCB446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8147-DDB3-FEE6-5FBA-E81A36F7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8453B-278D-E586-3779-E5F96F393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FCB8-E293-0D16-6D86-147AE6A5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2466C-2D0F-CB49-B36D-A917C106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5A91-E3C7-B773-9291-818ABA48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06A4-E15E-4861-755D-C3BA4B810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26C0E-5AFF-8C39-223B-C723CCE68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6DD19-2D0C-D326-A8E0-8AD8F11A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822D5-24F1-940B-024E-44D8CFEF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FC5D9-28EC-9C46-01CA-164C0B4D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4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6F09-FD66-0432-CF81-67957A2C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468E5-CB8B-C381-2CC8-01A3F7393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8667E-81FE-F7DF-98F6-F13291546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D8299-D0CB-B9E2-9DBB-7674C952A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5882C-3F41-3F0A-3759-570D0086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13560-D549-0014-6081-9EA7E798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299F1-2C49-1E26-0E4F-19F8E2DD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94D03-DB8C-DD37-B7BA-37A77FA7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2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16BB-2130-A873-AD66-60A9CD8B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FE4E5-A783-17D8-D476-40B0DAD6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7129-5CF6-EA32-4F1E-A8F9B7AB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26206-A977-4A36-5463-238A099B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2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E1395-CF33-760F-5DD0-3DC7C790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2C2A0-DEE3-0CAD-4624-8403C6BE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852DA-06B3-0138-0DB8-53D4C2E8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D168-CF6C-D763-F42C-F8C16379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A74C-562F-BF39-FA42-31F43CE1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10005-DFD8-404C-42F9-96FBA2346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9DC69-889D-7379-1991-A8A976DB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320A4-6A9C-E7F5-0B56-484A77B1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3C034-5DD4-CD59-0A6F-CDDAB747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55A9-FBF3-D7FE-7537-13BB6100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D99EE-297C-9F3F-4CC3-7BAFBA719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B5C93-FF36-8B8E-E6DE-4F566AF28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0E79A-B901-C8FD-EF97-F5E84546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C1896-A0BA-FD15-72B6-2B294F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7B3B3-BE54-B151-B597-2B8F2DB5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0B08F-F9BC-F6A0-9481-3340A4F5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E1347-CD7C-ECC8-D1BC-D11347521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128B-B3D0-1A6D-324B-40E8F279C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648AE-A1C6-DA47-B558-CE8D1683D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B565E-3DAD-BB79-748C-2D4F8503A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1ECD3C-83F5-E2AD-C472-9DCBDC5FF256}"/>
              </a:ext>
            </a:extLst>
          </p:cNvPr>
          <p:cNvSpPr/>
          <p:nvPr/>
        </p:nvSpPr>
        <p:spPr>
          <a:xfrm>
            <a:off x="3937236" y="2719368"/>
            <a:ext cx="720055" cy="707813"/>
          </a:xfrm>
          <a:prstGeom prst="rect">
            <a:avLst/>
          </a:prstGeom>
          <a:solidFill>
            <a:srgbClr val="52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4841A-C75B-0C28-0B4C-1211B2B9548E}"/>
              </a:ext>
            </a:extLst>
          </p:cNvPr>
          <p:cNvSpPr txBox="1"/>
          <p:nvPr/>
        </p:nvSpPr>
        <p:spPr>
          <a:xfrm>
            <a:off x="4915252" y="2888608"/>
            <a:ext cx="121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#527B8B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24895F-4008-E1B9-63DE-21BDE17C2C21}"/>
              </a:ext>
            </a:extLst>
          </p:cNvPr>
          <p:cNvSpPr/>
          <p:nvPr/>
        </p:nvSpPr>
        <p:spPr>
          <a:xfrm>
            <a:off x="1037439" y="2737839"/>
            <a:ext cx="720055" cy="707813"/>
          </a:xfrm>
          <a:prstGeom prst="rect">
            <a:avLst/>
          </a:prstGeom>
          <a:solidFill>
            <a:srgbClr val="528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FE7DFB-3EDE-A1FE-0161-4164DE30E726}"/>
              </a:ext>
            </a:extLst>
          </p:cNvPr>
          <p:cNvSpPr txBox="1"/>
          <p:nvPr/>
        </p:nvSpPr>
        <p:spPr>
          <a:xfrm>
            <a:off x="2015455" y="2907079"/>
            <a:ext cx="111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528B7E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938988-DA83-9BF4-1C83-26B216DD6F23}"/>
              </a:ext>
            </a:extLst>
          </p:cNvPr>
          <p:cNvSpPr txBox="1"/>
          <p:nvPr/>
        </p:nvSpPr>
        <p:spPr>
          <a:xfrm>
            <a:off x="2015455" y="4366406"/>
            <a:ext cx="132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8CE8D3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562352-D54F-96FA-AE78-692C3DA14451}"/>
              </a:ext>
            </a:extLst>
          </p:cNvPr>
          <p:cNvSpPr/>
          <p:nvPr/>
        </p:nvSpPr>
        <p:spPr>
          <a:xfrm>
            <a:off x="1022525" y="4182869"/>
            <a:ext cx="720055" cy="707813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17BF0-1690-1AD2-C1F8-A3D150A3DC5A}"/>
              </a:ext>
            </a:extLst>
          </p:cNvPr>
          <p:cNvSpPr/>
          <p:nvPr/>
        </p:nvSpPr>
        <p:spPr>
          <a:xfrm>
            <a:off x="3954711" y="4171890"/>
            <a:ext cx="720055" cy="707813"/>
          </a:xfrm>
          <a:prstGeom prst="rect">
            <a:avLst/>
          </a:prstGeom>
          <a:solidFill>
            <a:srgbClr val="8CB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4B974-74BB-F7FF-5549-669AFD17ABD0}"/>
              </a:ext>
            </a:extLst>
          </p:cNvPr>
          <p:cNvSpPr txBox="1"/>
          <p:nvPr/>
        </p:nvSpPr>
        <p:spPr>
          <a:xfrm>
            <a:off x="5069048" y="4307745"/>
            <a:ext cx="1256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8CB8E8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0F796-9142-1F6C-5DEA-1BDDDCEC8F87}"/>
              </a:ext>
            </a:extLst>
          </p:cNvPr>
          <p:cNvSpPr txBox="1"/>
          <p:nvPr/>
        </p:nvSpPr>
        <p:spPr>
          <a:xfrm>
            <a:off x="4927835" y="1822524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#384A5F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8DB296-56EB-943E-38E1-09A5FFEF7619}"/>
              </a:ext>
            </a:extLst>
          </p:cNvPr>
          <p:cNvSpPr/>
          <p:nvPr/>
        </p:nvSpPr>
        <p:spPr>
          <a:xfrm>
            <a:off x="3937235" y="1620752"/>
            <a:ext cx="720055" cy="707813"/>
          </a:xfrm>
          <a:prstGeom prst="rect">
            <a:avLst/>
          </a:prstGeom>
          <a:solidFill>
            <a:srgbClr val="3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2EEDD5-1878-FADE-B293-EC0FDAF74CDC}"/>
              </a:ext>
            </a:extLst>
          </p:cNvPr>
          <p:cNvSpPr txBox="1"/>
          <p:nvPr/>
        </p:nvSpPr>
        <p:spPr>
          <a:xfrm>
            <a:off x="2015455" y="1447752"/>
            <a:ext cx="111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38545F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9F7C71-1776-E6D4-DB01-C3AA91842912}"/>
              </a:ext>
            </a:extLst>
          </p:cNvPr>
          <p:cNvSpPr/>
          <p:nvPr/>
        </p:nvSpPr>
        <p:spPr>
          <a:xfrm>
            <a:off x="1037438" y="1246480"/>
            <a:ext cx="720055" cy="707813"/>
          </a:xfrm>
          <a:prstGeom prst="rect">
            <a:avLst/>
          </a:prstGeom>
          <a:solidFill>
            <a:srgbClr val="385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3A7951-1997-A2D8-40B1-8D159371C4F1}"/>
              </a:ext>
            </a:extLst>
          </p:cNvPr>
          <p:cNvSpPr txBox="1"/>
          <p:nvPr/>
        </p:nvSpPr>
        <p:spPr>
          <a:xfrm>
            <a:off x="8666524" y="1448176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F8FDFE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63CE68-5E85-206B-432D-53D55DA54F23}"/>
              </a:ext>
            </a:extLst>
          </p:cNvPr>
          <p:cNvSpPr/>
          <p:nvPr/>
        </p:nvSpPr>
        <p:spPr>
          <a:xfrm>
            <a:off x="7534711" y="1299377"/>
            <a:ext cx="720055" cy="707813"/>
          </a:xfrm>
          <a:prstGeom prst="rect">
            <a:avLst/>
          </a:prstGeom>
          <a:solidFill>
            <a:srgbClr val="F8FCFE"/>
          </a:solidFill>
          <a:ln>
            <a:solidFill>
              <a:srgbClr val="385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D65768-AFB5-F484-21B4-B565984BDA3D}"/>
              </a:ext>
            </a:extLst>
          </p:cNvPr>
          <p:cNvSpPr txBox="1"/>
          <p:nvPr/>
        </p:nvSpPr>
        <p:spPr>
          <a:xfrm>
            <a:off x="8666524" y="2886638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E3E3E4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99B3C8-76E1-DF41-5020-CD90E55FA414}"/>
              </a:ext>
            </a:extLst>
          </p:cNvPr>
          <p:cNvSpPr/>
          <p:nvPr/>
        </p:nvSpPr>
        <p:spPr>
          <a:xfrm>
            <a:off x="7534711" y="2737839"/>
            <a:ext cx="720055" cy="707813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4D0421-623D-4E01-4BDC-575CCE55EA5D}"/>
              </a:ext>
            </a:extLst>
          </p:cNvPr>
          <p:cNvSpPr txBox="1"/>
          <p:nvPr/>
        </p:nvSpPr>
        <p:spPr>
          <a:xfrm>
            <a:off x="8666524" y="4307053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ACADAD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E43A1A-B62E-A2E8-10AA-57B1F69B322C}"/>
              </a:ext>
            </a:extLst>
          </p:cNvPr>
          <p:cNvSpPr/>
          <p:nvPr/>
        </p:nvSpPr>
        <p:spPr>
          <a:xfrm>
            <a:off x="7534711" y="4158254"/>
            <a:ext cx="720055" cy="707813"/>
          </a:xfrm>
          <a:prstGeom prst="rect">
            <a:avLst/>
          </a:prstGeom>
          <a:solidFill>
            <a:srgbClr val="AC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E1D37-8C3C-821E-B1BB-EBFB8651C444}"/>
              </a:ext>
            </a:extLst>
          </p:cNvPr>
          <p:cNvSpPr/>
          <p:nvPr/>
        </p:nvSpPr>
        <p:spPr>
          <a:xfrm>
            <a:off x="3937235" y="650522"/>
            <a:ext cx="720055" cy="707813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B400-657C-7906-5D51-CEE0675A8A58}"/>
              </a:ext>
            </a:extLst>
          </p:cNvPr>
          <p:cNvSpPr txBox="1"/>
          <p:nvPr/>
        </p:nvSpPr>
        <p:spPr>
          <a:xfrm>
            <a:off x="4940419" y="780501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#242F3C</a:t>
            </a:r>
          </a:p>
        </p:txBody>
      </p:sp>
    </p:spTree>
    <p:extLst>
      <p:ext uri="{BB962C8B-B14F-4D97-AF65-F5344CB8AC3E}">
        <p14:creationId xmlns:p14="http://schemas.microsoft.com/office/powerpoint/2010/main" val="425120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4D7E1A-E4CD-93FE-0429-5425AA97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5" t="4234" r="11717"/>
          <a:stretch/>
        </p:blipFill>
        <p:spPr>
          <a:xfrm>
            <a:off x="1661984" y="280088"/>
            <a:ext cx="5684108" cy="6567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1601F-627C-45FF-14EE-46D9C4F6F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79" b="96487"/>
          <a:stretch/>
        </p:blipFill>
        <p:spPr>
          <a:xfrm>
            <a:off x="2662771" y="40718"/>
            <a:ext cx="4678982" cy="240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31FB5-F323-8B0B-67CA-CF9112B24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91" b="95985"/>
          <a:stretch/>
        </p:blipFill>
        <p:spPr>
          <a:xfrm>
            <a:off x="1661984" y="10296"/>
            <a:ext cx="1000787" cy="275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0F89D8-1A5D-8B4D-869B-621CF6AAC360}"/>
              </a:ext>
            </a:extLst>
          </p:cNvPr>
          <p:cNvSpPr/>
          <p:nvPr/>
        </p:nvSpPr>
        <p:spPr>
          <a:xfrm>
            <a:off x="1661984" y="-1759086"/>
            <a:ext cx="5684109" cy="10350636"/>
          </a:xfrm>
          <a:prstGeom prst="rect">
            <a:avLst/>
          </a:prstGeom>
          <a:solidFill>
            <a:srgbClr val="242F3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6239B-5664-1975-6606-A369D8139A3C}"/>
              </a:ext>
            </a:extLst>
          </p:cNvPr>
          <p:cNvSpPr txBox="1"/>
          <p:nvPr/>
        </p:nvSpPr>
        <p:spPr>
          <a:xfrm rot="2451636">
            <a:off x="141587" y="2759717"/>
            <a:ext cx="8724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600" b="1" dirty="0">
                <a:solidFill>
                  <a:srgbClr val="E3E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COMING SOON</a:t>
            </a:r>
            <a:endParaRPr lang="en-US" sz="6600" b="1" dirty="0">
              <a:solidFill>
                <a:srgbClr val="E3E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28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8938988-DA83-9BF4-1C83-26B216DD6F23}"/>
              </a:ext>
            </a:extLst>
          </p:cNvPr>
          <p:cNvSpPr txBox="1"/>
          <p:nvPr/>
        </p:nvSpPr>
        <p:spPr>
          <a:xfrm>
            <a:off x="2079116" y="2921376"/>
            <a:ext cx="132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8CE8D3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562352-D54F-96FA-AE78-692C3DA14451}"/>
              </a:ext>
            </a:extLst>
          </p:cNvPr>
          <p:cNvSpPr/>
          <p:nvPr/>
        </p:nvSpPr>
        <p:spPr>
          <a:xfrm>
            <a:off x="1086186" y="2737839"/>
            <a:ext cx="720055" cy="707813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3A7951-1997-A2D8-40B1-8D159371C4F1}"/>
              </a:ext>
            </a:extLst>
          </p:cNvPr>
          <p:cNvSpPr txBox="1"/>
          <p:nvPr/>
        </p:nvSpPr>
        <p:spPr>
          <a:xfrm>
            <a:off x="2217999" y="766417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F8FDFE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63CE68-5E85-206B-432D-53D55DA54F23}"/>
              </a:ext>
            </a:extLst>
          </p:cNvPr>
          <p:cNvSpPr/>
          <p:nvPr/>
        </p:nvSpPr>
        <p:spPr>
          <a:xfrm>
            <a:off x="1086186" y="617618"/>
            <a:ext cx="720055" cy="707813"/>
          </a:xfrm>
          <a:prstGeom prst="rect">
            <a:avLst/>
          </a:prstGeom>
          <a:solidFill>
            <a:srgbClr val="F8FCFE"/>
          </a:solidFill>
          <a:ln>
            <a:solidFill>
              <a:srgbClr val="385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D65768-AFB5-F484-21B4-B565984BDA3D}"/>
              </a:ext>
            </a:extLst>
          </p:cNvPr>
          <p:cNvSpPr txBox="1"/>
          <p:nvPr/>
        </p:nvSpPr>
        <p:spPr>
          <a:xfrm>
            <a:off x="2217999" y="1823455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E3E3E4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99B3C8-76E1-DF41-5020-CD90E55FA414}"/>
              </a:ext>
            </a:extLst>
          </p:cNvPr>
          <p:cNvSpPr/>
          <p:nvPr/>
        </p:nvSpPr>
        <p:spPr>
          <a:xfrm>
            <a:off x="1086186" y="1674656"/>
            <a:ext cx="720055" cy="707813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4D0421-623D-4E01-4BDC-575CCE55EA5D}"/>
              </a:ext>
            </a:extLst>
          </p:cNvPr>
          <p:cNvSpPr txBox="1"/>
          <p:nvPr/>
        </p:nvSpPr>
        <p:spPr>
          <a:xfrm>
            <a:off x="8666524" y="4307053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ACADAD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E43A1A-B62E-A2E8-10AA-57B1F69B322C}"/>
              </a:ext>
            </a:extLst>
          </p:cNvPr>
          <p:cNvSpPr/>
          <p:nvPr/>
        </p:nvSpPr>
        <p:spPr>
          <a:xfrm>
            <a:off x="7534711" y="4158254"/>
            <a:ext cx="720055" cy="707813"/>
          </a:xfrm>
          <a:prstGeom prst="rect">
            <a:avLst/>
          </a:prstGeom>
          <a:solidFill>
            <a:srgbClr val="AC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E1D37-8C3C-821E-B1BB-EBFB8651C444}"/>
              </a:ext>
            </a:extLst>
          </p:cNvPr>
          <p:cNvSpPr/>
          <p:nvPr/>
        </p:nvSpPr>
        <p:spPr>
          <a:xfrm>
            <a:off x="1086186" y="5241280"/>
            <a:ext cx="720055" cy="707813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B400-657C-7906-5D51-CEE0675A8A58}"/>
              </a:ext>
            </a:extLst>
          </p:cNvPr>
          <p:cNvSpPr txBox="1"/>
          <p:nvPr/>
        </p:nvSpPr>
        <p:spPr>
          <a:xfrm>
            <a:off x="2089370" y="5371259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#242F3C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F5022-F2EC-B21E-ED9B-82F1EE5848F4}"/>
              </a:ext>
            </a:extLst>
          </p:cNvPr>
          <p:cNvSpPr txBox="1"/>
          <p:nvPr/>
        </p:nvSpPr>
        <p:spPr>
          <a:xfrm>
            <a:off x="2079116" y="3950563"/>
            <a:ext cx="132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#26BC98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A64D4-86B1-BFF5-AC74-A5B1D015B09B}"/>
              </a:ext>
            </a:extLst>
          </p:cNvPr>
          <p:cNvSpPr/>
          <p:nvPr/>
        </p:nvSpPr>
        <p:spPr>
          <a:xfrm>
            <a:off x="1086186" y="3767026"/>
            <a:ext cx="720055" cy="707813"/>
          </a:xfrm>
          <a:prstGeom prst="rect">
            <a:avLst/>
          </a:prstGeom>
          <a:solidFill>
            <a:srgbClr val="26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7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02D08-64FF-68FC-CC0E-9DAA2CD2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47"/>
            <a:ext cx="12192000" cy="6282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A2D9C1-6C76-7F08-FB1D-17503F100EFB}"/>
              </a:ext>
            </a:extLst>
          </p:cNvPr>
          <p:cNvSpPr/>
          <p:nvPr/>
        </p:nvSpPr>
        <p:spPr>
          <a:xfrm>
            <a:off x="0" y="525162"/>
            <a:ext cx="12192000" cy="6045291"/>
          </a:xfrm>
          <a:prstGeom prst="rect">
            <a:avLst/>
          </a:prstGeom>
          <a:solidFill>
            <a:srgbClr val="242F3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E7146-99B5-4257-2CFE-2A024D47CF13}"/>
              </a:ext>
            </a:extLst>
          </p:cNvPr>
          <p:cNvSpPr/>
          <p:nvPr/>
        </p:nvSpPr>
        <p:spPr>
          <a:xfrm>
            <a:off x="4763530" y="2353962"/>
            <a:ext cx="2737021" cy="2366319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47CE2-EA76-A8C4-8ED3-8AF5B86FF66E}"/>
              </a:ext>
            </a:extLst>
          </p:cNvPr>
          <p:cNvSpPr txBox="1"/>
          <p:nvPr/>
        </p:nvSpPr>
        <p:spPr>
          <a:xfrm>
            <a:off x="5078627" y="2557849"/>
            <a:ext cx="1927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4A5F"/>
                </a:solidFill>
              </a:rPr>
              <a:t>Text </a:t>
            </a:r>
            <a:r>
              <a:rPr lang="en-US" dirty="0" err="1">
                <a:solidFill>
                  <a:srgbClr val="384A5F"/>
                </a:solidFill>
              </a:rPr>
              <a:t>text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rrandpasooas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haoish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foa</a:t>
            </a:r>
            <a:r>
              <a:rPr lang="en-US" dirty="0">
                <a:solidFill>
                  <a:srgbClr val="384A5F"/>
                </a:solidFill>
              </a:rPr>
              <a:t> \ </a:t>
            </a:r>
            <a:r>
              <a:rPr lang="en-US" dirty="0" err="1">
                <a:solidFill>
                  <a:srgbClr val="384A5F"/>
                </a:solidFill>
              </a:rPr>
              <a:t>sfjkuh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df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dfkjsd</a:t>
            </a:r>
            <a:r>
              <a:rPr lang="en-US" dirty="0">
                <a:solidFill>
                  <a:srgbClr val="384A5F"/>
                </a:solidFill>
              </a:rPr>
              <a:t>  </a:t>
            </a:r>
            <a:r>
              <a:rPr lang="en-US" dirty="0" err="1">
                <a:solidFill>
                  <a:srgbClr val="384A5F"/>
                </a:solidFill>
              </a:rPr>
              <a:t>dgafsgf</a:t>
            </a:r>
            <a:r>
              <a:rPr lang="en-US" dirty="0">
                <a:solidFill>
                  <a:srgbClr val="384A5F"/>
                </a:solidFill>
              </a:rPr>
              <a:t> </a:t>
            </a:r>
          </a:p>
          <a:p>
            <a:r>
              <a:rPr lang="en-US" dirty="0" err="1">
                <a:solidFill>
                  <a:srgbClr val="384A5F"/>
                </a:solidFill>
              </a:rPr>
              <a:t>Sdfhk</a:t>
            </a:r>
            <a:r>
              <a:rPr lang="en-US" dirty="0">
                <a:solidFill>
                  <a:srgbClr val="384A5F"/>
                </a:solidFill>
              </a:rPr>
              <a:t>  </a:t>
            </a:r>
            <a:r>
              <a:rPr lang="en-US" dirty="0" err="1">
                <a:solidFill>
                  <a:srgbClr val="384A5F"/>
                </a:solidFill>
              </a:rPr>
              <a:t>sjfhkds</a:t>
            </a:r>
            <a:endParaRPr lang="en-US" dirty="0">
              <a:solidFill>
                <a:srgbClr val="384A5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993FE5-E948-B3EF-BE79-6D640A4CC692}"/>
              </a:ext>
            </a:extLst>
          </p:cNvPr>
          <p:cNvSpPr/>
          <p:nvPr/>
        </p:nvSpPr>
        <p:spPr>
          <a:xfrm>
            <a:off x="5351883" y="4239064"/>
            <a:ext cx="1488233" cy="271849"/>
          </a:xfrm>
          <a:prstGeom prst="rect">
            <a:avLst/>
          </a:prstGeom>
          <a:solidFill>
            <a:srgbClr val="8CB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22DAB-7118-A8FE-7F77-B0D03E58A296}"/>
              </a:ext>
            </a:extLst>
          </p:cNvPr>
          <p:cNvSpPr/>
          <p:nvPr/>
        </p:nvSpPr>
        <p:spPr>
          <a:xfrm>
            <a:off x="0" y="287547"/>
            <a:ext cx="12192000" cy="237615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845D5B-F487-DB06-8006-FDD90804FC7D}"/>
              </a:ext>
            </a:extLst>
          </p:cNvPr>
          <p:cNvSpPr/>
          <p:nvPr/>
        </p:nvSpPr>
        <p:spPr>
          <a:xfrm>
            <a:off x="0" y="287547"/>
            <a:ext cx="1031789" cy="237615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01230-E76B-AE9D-1C22-3A88AD306E9C}"/>
              </a:ext>
            </a:extLst>
          </p:cNvPr>
          <p:cNvSpPr txBox="1"/>
          <p:nvPr/>
        </p:nvSpPr>
        <p:spPr>
          <a:xfrm>
            <a:off x="10070757" y="221689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DFE"/>
                </a:solidFill>
              </a:rPr>
              <a:t>About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F619B-F280-778E-CDC6-5532E9FE7257}"/>
              </a:ext>
            </a:extLst>
          </p:cNvPr>
          <p:cNvSpPr/>
          <p:nvPr/>
        </p:nvSpPr>
        <p:spPr>
          <a:xfrm>
            <a:off x="5351883" y="4239064"/>
            <a:ext cx="1488233" cy="271850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5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02D08-64FF-68FC-CC0E-9DAA2CD2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47"/>
            <a:ext cx="12192000" cy="6282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E96B7-A67E-B826-4CE0-23CA80143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0000" r="15270" b="19910"/>
          <a:stretch/>
        </p:blipFill>
        <p:spPr>
          <a:xfrm>
            <a:off x="-5064" y="525163"/>
            <a:ext cx="12197064" cy="5912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B37B03-7E3A-1DCF-BC5C-F96561D58E61}"/>
              </a:ext>
            </a:extLst>
          </p:cNvPr>
          <p:cNvSpPr/>
          <p:nvPr/>
        </p:nvSpPr>
        <p:spPr>
          <a:xfrm>
            <a:off x="-53546" y="525162"/>
            <a:ext cx="12192000" cy="6045291"/>
          </a:xfrm>
          <a:prstGeom prst="rect">
            <a:avLst/>
          </a:prstGeom>
          <a:solidFill>
            <a:srgbClr val="242F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E7146-99B5-4257-2CFE-2A024D47CF13}"/>
              </a:ext>
            </a:extLst>
          </p:cNvPr>
          <p:cNvSpPr/>
          <p:nvPr/>
        </p:nvSpPr>
        <p:spPr>
          <a:xfrm>
            <a:off x="1031789" y="1408670"/>
            <a:ext cx="4182762" cy="3521676"/>
          </a:xfrm>
          <a:prstGeom prst="rect">
            <a:avLst/>
          </a:prstGeom>
          <a:solidFill>
            <a:srgbClr val="E3E3E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47CE2-EA76-A8C4-8ED3-8AF5B86FF66E}"/>
              </a:ext>
            </a:extLst>
          </p:cNvPr>
          <p:cNvSpPr txBox="1"/>
          <p:nvPr/>
        </p:nvSpPr>
        <p:spPr>
          <a:xfrm>
            <a:off x="1604971" y="2646405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42F3C"/>
                </a:solidFill>
              </a:rPr>
              <a:t>Text </a:t>
            </a:r>
            <a:r>
              <a:rPr lang="en-US" dirty="0" err="1">
                <a:solidFill>
                  <a:srgbClr val="242F3C"/>
                </a:solidFill>
              </a:rPr>
              <a:t>text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rrandpasooas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haoish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foa</a:t>
            </a:r>
            <a:r>
              <a:rPr lang="en-US" dirty="0">
                <a:solidFill>
                  <a:srgbClr val="242F3C"/>
                </a:solidFill>
              </a:rPr>
              <a:t> \ </a:t>
            </a:r>
            <a:r>
              <a:rPr lang="en-US" dirty="0" err="1">
                <a:solidFill>
                  <a:srgbClr val="242F3C"/>
                </a:solidFill>
              </a:rPr>
              <a:t>sfjkuh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df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dfkjsd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dgafsgf</a:t>
            </a:r>
            <a:r>
              <a:rPr lang="en-US" dirty="0">
                <a:solidFill>
                  <a:srgbClr val="242F3C"/>
                </a:solidFill>
              </a:rPr>
              <a:t> </a:t>
            </a:r>
          </a:p>
          <a:p>
            <a:r>
              <a:rPr lang="en-US" dirty="0" err="1">
                <a:solidFill>
                  <a:srgbClr val="242F3C"/>
                </a:solidFill>
              </a:rPr>
              <a:t>Sdfhk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sjfhkds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tex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askdfj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laisjdfli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asdpidunp;appoawu</a:t>
            </a:r>
            <a:endParaRPr lang="en-US" dirty="0">
              <a:solidFill>
                <a:srgbClr val="242F3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22DAB-7118-A8FE-7F77-B0D03E58A296}"/>
              </a:ext>
            </a:extLst>
          </p:cNvPr>
          <p:cNvSpPr/>
          <p:nvPr/>
        </p:nvSpPr>
        <p:spPr>
          <a:xfrm>
            <a:off x="0" y="287547"/>
            <a:ext cx="12192000" cy="237615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845D5B-F487-DB06-8006-FDD90804FC7D}"/>
              </a:ext>
            </a:extLst>
          </p:cNvPr>
          <p:cNvSpPr/>
          <p:nvPr/>
        </p:nvSpPr>
        <p:spPr>
          <a:xfrm>
            <a:off x="0" y="287547"/>
            <a:ext cx="1031789" cy="237615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01230-E76B-AE9D-1C22-3A88AD306E9C}"/>
              </a:ext>
            </a:extLst>
          </p:cNvPr>
          <p:cNvSpPr txBox="1"/>
          <p:nvPr/>
        </p:nvSpPr>
        <p:spPr>
          <a:xfrm>
            <a:off x="10070757" y="221689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DFE"/>
                </a:solidFill>
              </a:rPr>
              <a:t>About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F619B-F280-778E-CDC6-5532E9FE7257}"/>
              </a:ext>
            </a:extLst>
          </p:cNvPr>
          <p:cNvSpPr/>
          <p:nvPr/>
        </p:nvSpPr>
        <p:spPr>
          <a:xfrm>
            <a:off x="2308328" y="4288488"/>
            <a:ext cx="1629684" cy="271850"/>
          </a:xfrm>
          <a:prstGeom prst="rect">
            <a:avLst/>
          </a:prstGeom>
          <a:solidFill>
            <a:srgbClr val="8CE8D3"/>
          </a:solidFill>
          <a:ln>
            <a:solidFill>
              <a:srgbClr val="242F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Click me</a:t>
            </a:r>
          </a:p>
        </p:txBody>
      </p:sp>
    </p:spTree>
    <p:extLst>
      <p:ext uri="{BB962C8B-B14F-4D97-AF65-F5344CB8AC3E}">
        <p14:creationId xmlns:p14="http://schemas.microsoft.com/office/powerpoint/2010/main" val="378996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59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Next LT Pro</vt:lpstr>
      <vt:lpstr>Calibri</vt:lpstr>
      <vt:lpstr>Calibri Light</vt:lpstr>
      <vt:lpstr>proxima-soft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Dominika Wojewska</dc:creator>
  <cp:lastModifiedBy>Dominika Wojewska</cp:lastModifiedBy>
  <cp:revision>5</cp:revision>
  <dcterms:created xsi:type="dcterms:W3CDTF">2023-01-02T14:55:40Z</dcterms:created>
  <dcterms:modified xsi:type="dcterms:W3CDTF">2023-01-03T19:52:24Z</dcterms:modified>
</cp:coreProperties>
</file>